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6"/>
  </p:notesMasterIdLst>
  <p:handoutMasterIdLst>
    <p:handoutMasterId r:id="rId27"/>
  </p:handoutMasterIdLst>
  <p:sldIdLst>
    <p:sldId id="256" r:id="rId5"/>
    <p:sldId id="301" r:id="rId6"/>
    <p:sldId id="266" r:id="rId7"/>
    <p:sldId id="271" r:id="rId8"/>
    <p:sldId id="284" r:id="rId9"/>
    <p:sldId id="305" r:id="rId10"/>
    <p:sldId id="302" r:id="rId11"/>
    <p:sldId id="306" r:id="rId12"/>
    <p:sldId id="307" r:id="rId13"/>
    <p:sldId id="310" r:id="rId14"/>
    <p:sldId id="312" r:id="rId15"/>
    <p:sldId id="313" r:id="rId16"/>
    <p:sldId id="314" r:id="rId17"/>
    <p:sldId id="315" r:id="rId18"/>
    <p:sldId id="316" r:id="rId19"/>
    <p:sldId id="317" r:id="rId20"/>
    <p:sldId id="318" r:id="rId21"/>
    <p:sldId id="319" r:id="rId22"/>
    <p:sldId id="308" r:id="rId23"/>
    <p:sldId id="309" r:id="rId24"/>
    <p:sldId id="29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hân Đặng Thành" initials="NĐT" lastIdx="1" clrIdx="0">
    <p:extLst>
      <p:ext uri="{19B8F6BF-5375-455C-9EA6-DF929625EA0E}">
        <p15:presenceInfo xmlns:p15="http://schemas.microsoft.com/office/powerpoint/2012/main" userId="22bc5a369addf63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598" autoAdjust="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outlineViewPr>
    <p:cViewPr>
      <p:scale>
        <a:sx n="33" d="100"/>
        <a:sy n="33" d="100"/>
      </p:scale>
      <p:origin x="0" y="-5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06T21:10:48.910" idx="1">
    <p:pos x="7680" y="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3CA95F9-8BCF-40C1-B842-BCFFD43632F6}">
      <dgm:prSet custT="1"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sz="18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Phạm</a:t>
          </a:r>
          <a:r>
            <a: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8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Trần</a:t>
          </a:r>
          <a:r>
            <a: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8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Huy</a:t>
          </a:r>
          <a:r>
            <a: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8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Bảo</a:t>
          </a:r>
          <a:br>
            <a:rPr lang="en-US" sz="1600" dirty="0">
              <a:solidFill>
                <a:schemeClr val="tx1"/>
              </a:solidFill>
            </a:rPr>
          </a:br>
          <a:r>
            <a:rPr lang="en-US" sz="1800" b="0" dirty="0">
              <a:solidFill>
                <a:schemeClr val="tx1"/>
              </a:solidFill>
              <a:latin typeface="+mn-lt"/>
            </a:rPr>
            <a:t>1811060047</a:t>
          </a:r>
          <a:endParaRPr lang="en-US" sz="1600" b="0" dirty="0">
            <a:solidFill>
              <a:schemeClr val="tx1"/>
            </a:solidFill>
            <a:latin typeface="+mn-lt"/>
          </a:endParaRPr>
        </a:p>
      </dgm:t>
    </dgm:pt>
    <dgm:pt modelId="{D868EA7F-D868-4231-86D5-66D9B2DF2F62}" type="sibTrans" cxnId="{E6EDE7CF-5B3F-4E2C-99EE-D5462F0EC9CE}">
      <dgm:prSet/>
      <dgm:spPr/>
      <dgm:t>
        <a:bodyPr/>
        <a:lstStyle/>
        <a:p>
          <a:endParaRPr lang="en-US"/>
        </a:p>
      </dgm:t>
    </dgm:pt>
    <dgm:pt modelId="{FC4F4986-5DCD-4DC2-B7FD-2C5FABEF9979}" type="parTrans" cxnId="{E6EDE7CF-5B3F-4E2C-99EE-D5462F0EC9CE}">
      <dgm:prSet/>
      <dgm:spPr/>
      <dgm:t>
        <a:bodyPr/>
        <a:lstStyle/>
        <a:p>
          <a:endParaRPr lang="en-US"/>
        </a:p>
      </dgm:t>
    </dgm:pt>
    <dgm:pt modelId="{1E293C9C-50F7-4DF0-A45F-EF6AA41E15B2}">
      <dgm:prSet custT="1"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sz="1800" b="1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Vũ</a:t>
          </a:r>
          <a:r>
            <a: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800" b="1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Duy</a:t>
          </a:r>
          <a:r>
            <a: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Linh</a:t>
          </a:r>
          <a:br>
            <a:rPr lang="en-US" sz="1600" dirty="0">
              <a:solidFill>
                <a:schemeClr val="tx1"/>
              </a:solidFill>
            </a:rPr>
          </a:br>
          <a:r>
            <a:rPr lang="en-US" sz="1800" b="0" dirty="0">
              <a:solidFill>
                <a:schemeClr val="tx1"/>
              </a:solidFill>
              <a:latin typeface="+mn-lt"/>
            </a:rPr>
            <a:t>1811060430</a:t>
          </a:r>
          <a:endParaRPr lang="en-US" sz="1600" b="0" dirty="0">
            <a:solidFill>
              <a:schemeClr val="tx1"/>
            </a:solidFill>
            <a:latin typeface="+mn-lt"/>
          </a:endParaRPr>
        </a:p>
      </dgm:t>
    </dgm:pt>
    <dgm:pt modelId="{E019F05B-61F4-4915-9D10-5D6F328EA591}" type="sibTrans" cxnId="{A7E7000F-0D10-4D88-844F-C9CB2A6A39DA}">
      <dgm:prSet/>
      <dgm:spPr/>
      <dgm:t>
        <a:bodyPr/>
        <a:lstStyle/>
        <a:p>
          <a:endParaRPr lang="en-US"/>
        </a:p>
      </dgm:t>
    </dgm:pt>
    <dgm:pt modelId="{04936CC5-1B2F-4620-ABDF-F195956C3F4A}" type="parTrans" cxnId="{A7E7000F-0D10-4D88-844F-C9CB2A6A39DA}">
      <dgm:prSet/>
      <dgm:spPr/>
      <dgm:t>
        <a:bodyPr/>
        <a:lstStyle/>
        <a:p>
          <a:endParaRPr lang="en-US"/>
        </a:p>
      </dgm:t>
    </dgm:pt>
    <dgm:pt modelId="{DA3F2F2F-B5A8-4CFD-ABCE-1BC48CD913AF}">
      <dgm:prSet custT="1"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Đặng Thành Nhân</a:t>
          </a:r>
          <a:br>
            <a:rPr lang="en-US" sz="1800" dirty="0">
              <a:solidFill>
                <a:schemeClr val="tx1"/>
              </a:solidFill>
            </a:rPr>
          </a:br>
          <a:r>
            <a:rPr lang="en-US" sz="1800" b="0" dirty="0">
              <a:solidFill>
                <a:schemeClr val="tx1"/>
              </a:solidFill>
              <a:latin typeface="+mn-lt"/>
            </a:rPr>
            <a:t>1811060533</a:t>
          </a:r>
          <a:endParaRPr lang="en-US" sz="1600" b="0" dirty="0">
            <a:solidFill>
              <a:schemeClr val="tx1"/>
            </a:solidFill>
            <a:latin typeface="+mn-lt"/>
          </a:endParaRPr>
        </a:p>
      </dgm:t>
    </dgm:pt>
    <dgm:pt modelId="{038FE749-6004-418E-86C7-7C1B1D7930F4}" type="sibTrans" cxnId="{307321D6-32A9-4F29-A35B-8328C6417311}">
      <dgm:prSet/>
      <dgm:spPr/>
      <dgm:t>
        <a:bodyPr/>
        <a:lstStyle/>
        <a:p>
          <a:endParaRPr lang="en-US"/>
        </a:p>
      </dgm:t>
    </dgm:pt>
    <dgm:pt modelId="{D4AFA5E0-6624-49A6-B10B-4FFA7483C001}" type="parTrans" cxnId="{307321D6-32A9-4F29-A35B-8328C6417311}">
      <dgm:prSet/>
      <dgm:spPr/>
      <dgm:t>
        <a:bodyPr/>
        <a:lstStyle/>
        <a:p>
          <a:endParaRPr lang="en-US"/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34A89649-B4A9-4A6F-8793-5A3DB37DDDA6}" type="pres">
      <dgm:prSet presAssocID="{23CA95F9-8BCF-40C1-B842-BCFFD43632F6}" presName="compNode" presStyleCnt="0"/>
      <dgm:spPr/>
    </dgm:pt>
    <dgm:pt modelId="{FFB9F511-6797-4909-9D3B-89EBC96F25A8}" type="pres">
      <dgm:prSet presAssocID="{23CA95F9-8BCF-40C1-B842-BCFFD43632F6}" presName="topSpace" presStyleCnt="0"/>
      <dgm:spPr/>
    </dgm:pt>
    <dgm:pt modelId="{73073D5B-7ADA-4F8B-AD34-0BE114905A44}" type="pres">
      <dgm:prSet presAssocID="{23CA95F9-8BCF-40C1-B842-BCFFD43632F6}" presName="photoElip" presStyleLbl="node1" presStyleIdx="0" presStyleCnt="3" custScaleX="123193" custScaleY="123193"/>
      <dgm:spPr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EE33220B-2292-4F19-BD6E-B7F529CD8414}" type="pres">
      <dgm:prSet presAssocID="{23CA95F9-8BCF-40C1-B842-BCFFD43632F6}" presName="iconSpace" presStyleCnt="0"/>
      <dgm:spPr/>
    </dgm:pt>
    <dgm:pt modelId="{FDFAF16A-4FD0-49F4-8593-32E9A31A4FF7}" type="pres">
      <dgm:prSet presAssocID="{23CA95F9-8BCF-40C1-B842-BCFFD43632F6}" presName="nameTx" presStyleLbl="revTx" presStyleIdx="0" presStyleCnt="6" custScaleX="118421" custLinFactNeighborY="17872">
        <dgm:presLayoutVars>
          <dgm:chMax val="0"/>
          <dgm:chPref val="0"/>
        </dgm:presLayoutVars>
      </dgm:prSet>
      <dgm:spPr/>
    </dgm:pt>
    <dgm:pt modelId="{EEB88C88-E325-43D0-B163-BFD87C897361}" type="pres">
      <dgm:prSet presAssocID="{23CA95F9-8BCF-40C1-B842-BCFFD43632F6}" presName="txSpace" presStyleCnt="0"/>
      <dgm:spPr/>
    </dgm:pt>
    <dgm:pt modelId="{7D166BBB-55AF-452C-B9A0-94A1EE55FF4F}" type="pres">
      <dgm:prSet presAssocID="{23CA95F9-8BCF-40C1-B842-BCFFD43632F6}" presName="desTx" presStyleLbl="revTx" presStyleIdx="1" presStyleCnt="6">
        <dgm:presLayoutVars/>
      </dgm:prSet>
      <dgm:spPr/>
    </dgm:pt>
    <dgm:pt modelId="{860D3358-284A-4827-88CC-2F74FF5A1E56}" type="pres">
      <dgm:prSet presAssocID="{23CA95F9-8BCF-40C1-B842-BCFFD43632F6}" presName="bottSpace" presStyleCnt="0"/>
      <dgm:spPr/>
    </dgm:pt>
    <dgm:pt modelId="{0D4A0804-490F-47AA-B7FA-08C890B0D841}" type="pres">
      <dgm:prSet presAssocID="{D868EA7F-D868-4231-86D5-66D9B2DF2F62}" presName="sibTrans" presStyleCnt="0"/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1" presStyleCnt="3" custScaleX="123193" custScaleY="123193"/>
      <dgm:spPr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2" presStyleCnt="6" custLinFactNeighborY="17872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3" presStyleCnt="6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2" presStyleCnt="3" custScaleX="123193" custScaleY="123193" custLinFactNeighborX="11575" custLinFactNeighborY="645"/>
      <dgm:spPr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>
          <a:noFill/>
        </a:ln>
      </dgm:spPr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4" presStyleCnt="6" custLinFactNeighborY="17872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5" presStyleCnt="6" custLinFactY="-45265" custLinFactNeighborX="14101" custLinFactNeighborY="-100000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</dgm:ptLst>
  <dgm:cxnLst>
    <dgm:cxn modelId="{A7E7000F-0D10-4D88-844F-C9CB2A6A39DA}" srcId="{5C72703F-EB58-4B0C-8B2A-EDF2A51B2C6C}" destId="{1E293C9C-50F7-4DF0-A45F-EF6AA41E15B2}" srcOrd="1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E6EDE7CF-5B3F-4E2C-99EE-D5462F0EC9CE}" srcId="{5C72703F-EB58-4B0C-8B2A-EDF2A51B2C6C}" destId="{23CA95F9-8BCF-40C1-B842-BCFFD43632F6}" srcOrd="0" destOrd="0" parTransId="{FC4F4986-5DCD-4DC2-B7FD-2C5FABEF9979}" sibTransId="{D868EA7F-D868-4231-86D5-66D9B2DF2F62}"/>
    <dgm:cxn modelId="{307321D6-32A9-4F29-A35B-8328C6417311}" srcId="{5C72703F-EB58-4B0C-8B2A-EDF2A51B2C6C}" destId="{DA3F2F2F-B5A8-4CFD-ABCE-1BC48CD913AF}" srcOrd="2" destOrd="0" parTransId="{D4AFA5E0-6624-49A6-B10B-4FFA7483C001}" sibTransId="{038FE749-6004-418E-86C7-7C1B1D7930F4}"/>
    <dgm:cxn modelId="{DE44E4D8-C5CF-4438-860F-3C376D4D64F5}" type="presOf" srcId="{23CA95F9-8BCF-40C1-B842-BCFFD43632F6}" destId="{FDFAF16A-4FD0-49F4-8593-32E9A31A4FF7}" srcOrd="0" destOrd="0" presId="urn:microsoft.com/office/officeart/2019/1/layout/PeoplePortraitsList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3D9D2C87-FAC6-440F-8296-405914DA77FA}" type="presParOf" srcId="{BF30E86D-EAFC-44CE-B56C-D7C5EC7742F3}" destId="{34A89649-B4A9-4A6F-8793-5A3DB37DDDA6}" srcOrd="0" destOrd="0" presId="urn:microsoft.com/office/officeart/2019/1/layout/PeoplePortraitsList"/>
    <dgm:cxn modelId="{10208EBB-3996-40BD-88FB-7743A0FCFC0C}" type="presParOf" srcId="{34A89649-B4A9-4A6F-8793-5A3DB37DDDA6}" destId="{FFB9F511-6797-4909-9D3B-89EBC96F25A8}" srcOrd="0" destOrd="0" presId="urn:microsoft.com/office/officeart/2019/1/layout/PeoplePortraitsList"/>
    <dgm:cxn modelId="{680FCFE1-C0D6-41B7-81EE-34F07569A758}" type="presParOf" srcId="{34A89649-B4A9-4A6F-8793-5A3DB37DDDA6}" destId="{73073D5B-7ADA-4F8B-AD34-0BE114905A44}" srcOrd="1" destOrd="0" presId="urn:microsoft.com/office/officeart/2019/1/layout/PeoplePortraitsList"/>
    <dgm:cxn modelId="{84E22014-947A-4B8C-A1FF-A1E4AAD40AF2}" type="presParOf" srcId="{34A89649-B4A9-4A6F-8793-5A3DB37DDDA6}" destId="{EE33220B-2292-4F19-BD6E-B7F529CD8414}" srcOrd="2" destOrd="0" presId="urn:microsoft.com/office/officeart/2019/1/layout/PeoplePortraitsList"/>
    <dgm:cxn modelId="{6B5D3C86-47CA-4D7E-A443-7DF8A6130E63}" type="presParOf" srcId="{34A89649-B4A9-4A6F-8793-5A3DB37DDDA6}" destId="{FDFAF16A-4FD0-49F4-8593-32E9A31A4FF7}" srcOrd="3" destOrd="0" presId="urn:microsoft.com/office/officeart/2019/1/layout/PeoplePortraitsList"/>
    <dgm:cxn modelId="{119527D7-3755-4E3D-BC66-7A27143BBB8B}" type="presParOf" srcId="{34A89649-B4A9-4A6F-8793-5A3DB37DDDA6}" destId="{EEB88C88-E325-43D0-B163-BFD87C897361}" srcOrd="4" destOrd="0" presId="urn:microsoft.com/office/officeart/2019/1/layout/PeoplePortraitsList"/>
    <dgm:cxn modelId="{8B410EAE-BFFA-4BD7-B4BA-16AABEF1EAA9}" type="presParOf" srcId="{34A89649-B4A9-4A6F-8793-5A3DB37DDDA6}" destId="{7D166BBB-55AF-452C-B9A0-94A1EE55FF4F}" srcOrd="5" destOrd="0" presId="urn:microsoft.com/office/officeart/2019/1/layout/PeoplePortraitsList"/>
    <dgm:cxn modelId="{02A3AE73-815E-459E-B530-44D4C95EF771}" type="presParOf" srcId="{34A89649-B4A9-4A6F-8793-5A3DB37DDDA6}" destId="{860D3358-284A-4827-88CC-2F74FF5A1E56}" srcOrd="6" destOrd="0" presId="urn:microsoft.com/office/officeart/2019/1/layout/PeoplePortraitsList"/>
    <dgm:cxn modelId="{6C30D5CD-53EE-463E-B6E2-B237F041E4C3}" type="presParOf" srcId="{BF30E86D-EAFC-44CE-B56C-D7C5EC7742F3}" destId="{0D4A0804-490F-47AA-B7FA-08C890B0D841}" srcOrd="1" destOrd="0" presId="urn:microsoft.com/office/officeart/2019/1/layout/PeoplePortraitsList"/>
    <dgm:cxn modelId="{E4C40201-6BC4-420D-A8E7-A3465911B5D7}" type="presParOf" srcId="{BF30E86D-EAFC-44CE-B56C-D7C5EC7742F3}" destId="{E40BB94D-AE1C-4F05-8AA5-E9FA9A8CCCDE}" srcOrd="2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3" destOrd="0" presId="urn:microsoft.com/office/officeart/2019/1/layout/PeoplePortraitsList"/>
    <dgm:cxn modelId="{123A582B-C4F8-4519-967F-856EBB9F6F06}" type="presParOf" srcId="{BF30E86D-EAFC-44CE-B56C-D7C5EC7742F3}" destId="{D5C9CF54-A3DB-4262-A188-C006BBF08A29}" srcOrd="4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073D5B-7ADA-4F8B-AD34-0BE114905A44}">
      <dsp:nvSpPr>
        <dsp:cNvPr id="0" name=""/>
        <dsp:cNvSpPr/>
      </dsp:nvSpPr>
      <dsp:spPr>
        <a:xfrm>
          <a:off x="1610131" y="530458"/>
          <a:ext cx="2030132" cy="203013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F16A-4FD0-49F4-8593-32E9A31A4FF7}">
      <dsp:nvSpPr>
        <dsp:cNvPr id="0" name=""/>
        <dsp:cNvSpPr/>
      </dsp:nvSpPr>
      <dsp:spPr>
        <a:xfrm>
          <a:off x="1343689" y="2736121"/>
          <a:ext cx="2563018" cy="432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800" kern="12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Phạm</a:t>
          </a:r>
          <a:r>
            <a:rPr lang="en-US" sz="18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800" kern="12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Trần</a:t>
          </a:r>
          <a:r>
            <a:rPr lang="en-US" sz="18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800" kern="12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Huy</a:t>
          </a:r>
          <a:r>
            <a:rPr lang="en-US" sz="18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800" kern="12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Bảo</a:t>
          </a:r>
          <a:br>
            <a:rPr lang="en-US" sz="1600" kern="1200" dirty="0">
              <a:solidFill>
                <a:schemeClr val="tx1"/>
              </a:solidFill>
            </a:rPr>
          </a:br>
          <a:r>
            <a:rPr lang="en-US" sz="1800" b="0" kern="1200" dirty="0">
              <a:solidFill>
                <a:schemeClr val="tx1"/>
              </a:solidFill>
              <a:latin typeface="+mn-lt"/>
            </a:rPr>
            <a:t>1811060047</a:t>
          </a:r>
          <a:endParaRPr lang="en-US" sz="1600" b="0" kern="1200" dirty="0">
            <a:solidFill>
              <a:schemeClr val="tx1"/>
            </a:solidFill>
            <a:latin typeface="+mn-lt"/>
          </a:endParaRPr>
        </a:p>
      </dsp:txBody>
      <dsp:txXfrm>
        <a:off x="1343689" y="2736121"/>
        <a:ext cx="2563018" cy="432164"/>
      </dsp:txXfrm>
    </dsp:sp>
    <dsp:sp modelId="{7D166BBB-55AF-452C-B9A0-94A1EE55FF4F}">
      <dsp:nvSpPr>
        <dsp:cNvPr id="0" name=""/>
        <dsp:cNvSpPr/>
      </dsp:nvSpPr>
      <dsp:spPr>
        <a:xfrm>
          <a:off x="1543034" y="3148928"/>
          <a:ext cx="2164327" cy="535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38F18-07B8-41D8-8BD9-9F8514E8F9C4}">
      <dsp:nvSpPr>
        <dsp:cNvPr id="0" name=""/>
        <dsp:cNvSpPr/>
      </dsp:nvSpPr>
      <dsp:spPr>
        <a:xfrm>
          <a:off x="4352561" y="530458"/>
          <a:ext cx="2030132" cy="2030132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4285464" y="2736121"/>
          <a:ext cx="2164327" cy="432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800" b="1" kern="12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Vũ</a:t>
          </a:r>
          <a:r>
            <a:rPr lang="en-US" sz="18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800" b="1" kern="12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Duy</a:t>
          </a:r>
          <a:r>
            <a:rPr lang="en-US" sz="18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Linh</a:t>
          </a:r>
          <a:br>
            <a:rPr lang="en-US" sz="1600" kern="1200" dirty="0">
              <a:solidFill>
                <a:schemeClr val="tx1"/>
              </a:solidFill>
            </a:rPr>
          </a:br>
          <a:r>
            <a:rPr lang="en-US" sz="1800" b="0" kern="1200" dirty="0">
              <a:solidFill>
                <a:schemeClr val="tx1"/>
              </a:solidFill>
              <a:latin typeface="+mn-lt"/>
            </a:rPr>
            <a:t>1811060430</a:t>
          </a:r>
          <a:endParaRPr lang="en-US" sz="1600" b="0" kern="1200" dirty="0">
            <a:solidFill>
              <a:schemeClr val="tx1"/>
            </a:solidFill>
            <a:latin typeface="+mn-lt"/>
          </a:endParaRPr>
        </a:p>
      </dsp:txBody>
      <dsp:txXfrm>
        <a:off x="4285464" y="2736121"/>
        <a:ext cx="2164327" cy="432164"/>
      </dsp:txXfrm>
    </dsp:sp>
    <dsp:sp modelId="{1223E777-77CB-4A9A-BF21-12B513842696}">
      <dsp:nvSpPr>
        <dsp:cNvPr id="0" name=""/>
        <dsp:cNvSpPr/>
      </dsp:nvSpPr>
      <dsp:spPr>
        <a:xfrm>
          <a:off x="4285464" y="3148928"/>
          <a:ext cx="2164327" cy="535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7086394" y="541087"/>
          <a:ext cx="2030132" cy="203013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6828549" y="2736121"/>
          <a:ext cx="2164327" cy="4321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8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Đặng Thành Nhân</a:t>
          </a:r>
          <a:br>
            <a:rPr lang="en-US" sz="1800" kern="1200" dirty="0">
              <a:solidFill>
                <a:schemeClr val="tx1"/>
              </a:solidFill>
            </a:rPr>
          </a:br>
          <a:r>
            <a:rPr lang="en-US" sz="1800" b="0" kern="1200" dirty="0">
              <a:solidFill>
                <a:schemeClr val="tx1"/>
              </a:solidFill>
              <a:latin typeface="+mn-lt"/>
            </a:rPr>
            <a:t>1811060533</a:t>
          </a:r>
          <a:endParaRPr lang="en-US" sz="1600" b="0" kern="1200" dirty="0">
            <a:solidFill>
              <a:schemeClr val="tx1"/>
            </a:solidFill>
            <a:latin typeface="+mn-lt"/>
          </a:endParaRPr>
        </a:p>
      </dsp:txBody>
      <dsp:txXfrm>
        <a:off x="6828549" y="2736121"/>
        <a:ext cx="2164327" cy="432164"/>
      </dsp:txXfrm>
    </dsp:sp>
    <dsp:sp modelId="{EE420F84-477D-4635-BEF8-66426E9A259D}">
      <dsp:nvSpPr>
        <dsp:cNvPr id="0" name=""/>
        <dsp:cNvSpPr/>
      </dsp:nvSpPr>
      <dsp:spPr>
        <a:xfrm>
          <a:off x="7133741" y="2371205"/>
          <a:ext cx="2164327" cy="535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People Portrait List"/>
  <dgm:desc val="People Portrait List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589D207-BE08-4B33-B5B0-5A5A94C951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E58DB9-49DC-495B-A68F-33D105C906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7A1AC4-3AE8-4F87-AAED-904EC6054702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66337E-DAD5-442C-9B8F-E10EB7D972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3BDF2-02BD-4181-AC28-FD56172CC6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8A362-CAFC-4987-9A50-4757052839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3749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3.jpg>
</file>

<file path=ppt/media/image4.jp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556653-6123-4FE4-861F-5F9583BF59B0}" type="datetimeFigureOut">
              <a:rPr lang="en-US" smtClean="0"/>
              <a:t>6/6/2021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EB602-95FC-483A-B12D-216A7AD7EA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843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885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451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283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885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863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F282E-55F5-4803-B60F-09BA4600E53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97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A8D8870-8337-4ABD-9EA6-3D5AAB7E42D9}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AC3B2DB-2CCA-4BD4-8D63-98257049E273}"/>
              </a:ext>
            </a:extLst>
          </p:cNvPr>
          <p:cNvSpPr/>
          <p:nvPr userDrawn="1"/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324DAAC3-FA37-4838-A298-327679F99F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8168" y="1057522"/>
            <a:ext cx="5003540" cy="217343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sz="4400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55" name="Subtitle 2">
            <a:extLst>
              <a:ext uri="{FF2B5EF4-FFF2-40B4-BE49-F238E27FC236}">
                <a16:creationId xmlns:a16="http://schemas.microsoft.com/office/drawing/2014/main" id="{50BC9D78-FF13-4CEB-8ECB-E64E85C5D0B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46643" y="3751119"/>
            <a:ext cx="4985065" cy="1606163"/>
          </a:xfrm>
        </p:spPr>
        <p:txBody>
          <a:bodyPr anchor="t">
            <a:noAutofit/>
          </a:bodyPr>
          <a:lstStyle>
            <a:lvl1pPr>
              <a:defRPr sz="2400" b="0"/>
            </a:lvl1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subtitle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B792E4C-AD3B-4E88-8540-E75759746368}"/>
              </a:ext>
            </a:extLst>
          </p:cNvPr>
          <p:cNvSpPr/>
          <p:nvPr userDrawn="1"/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A32632F-9ED1-4328-BBE3-B4E014156A29}"/>
              </a:ext>
            </a:extLst>
          </p:cNvPr>
          <p:cNvSpPr/>
          <p:nvPr userDrawn="1"/>
        </p:nvSpPr>
        <p:spPr>
          <a:xfrm rot="5400000">
            <a:off x="-236512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Footer Placeholder 4">
            <a:extLst>
              <a:ext uri="{FF2B5EF4-FFF2-40B4-BE49-F238E27FC236}">
                <a16:creationId xmlns:a16="http://schemas.microsoft.com/office/drawing/2014/main" id="{15A37EDE-F10B-4C4B-9572-8778C2D6A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35103" y="6309360"/>
            <a:ext cx="4797504" cy="457200"/>
          </a:xfrm>
        </p:spPr>
        <p:txBody>
          <a:bodyPr/>
          <a:lstStyle/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A124D3C-01E3-4B96-BDF0-54851D1739D0}"/>
              </a:ext>
            </a:extLst>
          </p:cNvPr>
          <p:cNvSpPr/>
          <p:nvPr userDrawn="1"/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Date Placeholder 35">
            <a:extLst>
              <a:ext uri="{FF2B5EF4-FFF2-40B4-BE49-F238E27FC236}">
                <a16:creationId xmlns:a16="http://schemas.microsoft.com/office/drawing/2014/main" id="{D6890A67-3C66-4F8A-B1A6-05469F40F8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r>
              <a:rPr lang="en-US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2/1/20XX</a:t>
            </a:r>
            <a:endParaRPr lang="en-US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62" name="Slide Number Placeholder 36">
            <a:extLst>
              <a:ext uri="{FF2B5EF4-FFF2-40B4-BE49-F238E27FC236}">
                <a16:creationId xmlns:a16="http://schemas.microsoft.com/office/drawing/2014/main" id="{46849723-0CBF-47CA-9477-4D42CAC71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pPr/>
              <a:t>‹#›</a:t>
            </a:fld>
            <a:endParaRPr lang="en-US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65" name="Picture Placeholder 64">
            <a:extLst>
              <a:ext uri="{FF2B5EF4-FFF2-40B4-BE49-F238E27FC236}">
                <a16:creationId xmlns:a16="http://schemas.microsoft.com/office/drawing/2014/main" id="{D60E3C33-714C-4528-93A6-4470C3E89AE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59936" y="-2"/>
            <a:ext cx="5332064" cy="6858002"/>
          </a:xfrm>
          <a:custGeom>
            <a:avLst/>
            <a:gdLst>
              <a:gd name="connsiteX0" fmla="*/ 0 w 5332064"/>
              <a:gd name="connsiteY0" fmla="*/ 0 h 6858002"/>
              <a:gd name="connsiteX1" fmla="*/ 5332064 w 5332064"/>
              <a:gd name="connsiteY1" fmla="*/ 0 h 6858002"/>
              <a:gd name="connsiteX2" fmla="*/ 5332064 w 5332064"/>
              <a:gd name="connsiteY2" fmla="*/ 6858002 h 6858002"/>
              <a:gd name="connsiteX3" fmla="*/ 0 w 5332064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2064" h="6858002">
                <a:moveTo>
                  <a:pt x="0" y="0"/>
                </a:moveTo>
                <a:lnTo>
                  <a:pt x="5332064" y="0"/>
                </a:lnTo>
                <a:lnTo>
                  <a:pt x="5332064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4258252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2A19A957-1FB5-43F8-B325-BBD9FEF23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A5410A-92A6-4C0B-9D89-186B7DD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903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D8F3F22-19C9-4C61-8202-3220217D29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35" y="180644"/>
            <a:ext cx="10900146" cy="935776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A26073-23A2-4B91-A128-79AA1BE93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351619"/>
            <a:ext cx="12192000" cy="474948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4D5DFA-0CEA-43F0-98EE-6C9F741F7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107836"/>
            <a:ext cx="4651248" cy="750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F94B471-6707-4251-8230-A51AED0767C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8934" y="1834005"/>
            <a:ext cx="4727735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986D97-E6F1-49E8-977A-C802B4E41B7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934" y="2422380"/>
            <a:ext cx="4727735" cy="3029446"/>
          </a:xfrm>
        </p:spPr>
        <p:txBody>
          <a:bodyPr anchor="t">
            <a:no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62163C0-B07F-43E4-B17C-2E6A96553B9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095999" y="1834004"/>
            <a:ext cx="4727735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098FA6D-3C80-4FE1-B248-1CA2B6862F6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5999" y="2422380"/>
            <a:ext cx="4727735" cy="3029446"/>
          </a:xfrm>
        </p:spPr>
        <p:txBody>
          <a:bodyPr anchor="t">
            <a:no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52712D-F957-4B22-8B50-BE10410FF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6101107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ooter Placeholder 29">
            <a:extLst>
              <a:ext uri="{FF2B5EF4-FFF2-40B4-BE49-F238E27FC236}">
                <a16:creationId xmlns:a16="http://schemas.microsoft.com/office/drawing/2014/main" id="{26FD74F8-42BB-4CB4-ABF1-5F149743B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Date Placeholder 28">
            <a:extLst>
              <a:ext uri="{FF2B5EF4-FFF2-40B4-BE49-F238E27FC236}">
                <a16:creationId xmlns:a16="http://schemas.microsoft.com/office/drawing/2014/main" id="{5B031752-6400-4BFB-979F-E2EE795E4B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3620" y="6309360"/>
            <a:ext cx="3411973" cy="4572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2" name="Slide Number Placeholder 30">
            <a:extLst>
              <a:ext uri="{FF2B5EF4-FFF2-40B4-BE49-F238E27FC236}">
                <a16:creationId xmlns:a16="http://schemas.microsoft.com/office/drawing/2014/main" id="{6A5CAEAF-7DEC-4B20-8B1E-301A9D0E6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B696A3-EA34-4924-9037-E330B1CB8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3798" y="6117631"/>
            <a:ext cx="64008" cy="74036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103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725A2F16-8CE0-4F2E-933C-EFDFB1E196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C70705-E2EE-4992-AE78-FDBE1285C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903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1C428A7-7771-4474-8BB4-8A6F0FEF87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35" y="180644"/>
            <a:ext cx="10900146" cy="935776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8730F6-0DF6-48BC-86CC-00BE18350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351619"/>
            <a:ext cx="12192000" cy="474948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D31104-1E19-4E17-A3FE-2B2C55134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107836"/>
            <a:ext cx="4651248" cy="750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2CEB59E-1776-4FF1-BF4D-A33B618FD59F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8935" y="1834005"/>
            <a:ext cx="3519028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6B55E76-BA79-44AC-B206-DA13D60FDA2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935" y="2419555"/>
            <a:ext cx="3519028" cy="3197260"/>
          </a:xfrm>
        </p:spPr>
        <p:txBody>
          <a:bodyPr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60518C4D-71E5-4211-A191-A8ED7185DED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4336486" y="1828356"/>
            <a:ext cx="3519028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7EF9B63-4443-4EE5-A88B-2F1FA4CC4043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336486" y="2419555"/>
            <a:ext cx="3519028" cy="3197260"/>
          </a:xfrm>
        </p:spPr>
        <p:txBody>
          <a:bodyPr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54FF8D9-50D3-4515-B896-B127F664C1E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024037" y="1834005"/>
            <a:ext cx="3519028" cy="465155"/>
          </a:xfrm>
        </p:spPr>
        <p:txBody>
          <a:bodyPr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95B62E8-2D9A-443A-8560-D347C4703894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024037" y="2419555"/>
            <a:ext cx="3519028" cy="3197260"/>
          </a:xfrm>
        </p:spPr>
        <p:txBody>
          <a:bodyPr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A7A17E-1562-4B10-9BC8-AB6B45E6B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6101107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37258C-9B58-4DC0-BC98-826A38D4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3798" y="6117631"/>
            <a:ext cx="64008" cy="74036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ooter Placeholder 29">
            <a:extLst>
              <a:ext uri="{FF2B5EF4-FFF2-40B4-BE49-F238E27FC236}">
                <a16:creationId xmlns:a16="http://schemas.microsoft.com/office/drawing/2014/main" id="{2F8E2987-7F65-44D5-B3AD-776ECF8D8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Date Placeholder 28">
            <a:extLst>
              <a:ext uri="{FF2B5EF4-FFF2-40B4-BE49-F238E27FC236}">
                <a16:creationId xmlns:a16="http://schemas.microsoft.com/office/drawing/2014/main" id="{08BD4E48-A35B-4475-BC85-E58DA2920F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3620" y="6309360"/>
            <a:ext cx="3411973" cy="4572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FBDAEBAB-F3AA-4DB3-96B7-6387085C1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55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53C66564-535A-4715-9B27-B8AB14F77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821E99-F411-4BAB-8211-C344272A2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77552" y="0"/>
            <a:ext cx="751444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29B7F2A-CF10-474B-91F1-7C50A7DA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76668" y="537381"/>
            <a:ext cx="6172412" cy="103192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F0D6D9-A64A-415F-BA44-494062CA6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21655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77B49C-9749-4042-A729-C27F58365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49324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B79F49-5021-4A8F-A90A-5E08F7FB5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46655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Picture Placeholder 19">
            <a:extLst>
              <a:ext uri="{FF2B5EF4-FFF2-40B4-BE49-F238E27FC236}">
                <a16:creationId xmlns:a16="http://schemas.microsoft.com/office/drawing/2014/main" id="{B6E270BA-010E-406C-8FBF-0ED0DA28D0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-3"/>
            <a:ext cx="4613544" cy="2249321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6E15371C-3F24-44D7-97EB-74C12D53CBB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2311339"/>
            <a:ext cx="4613544" cy="2241520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5" name="Picture Placeholder 19">
            <a:extLst>
              <a:ext uri="{FF2B5EF4-FFF2-40B4-BE49-F238E27FC236}">
                <a16:creationId xmlns:a16="http://schemas.microsoft.com/office/drawing/2014/main" id="{E39E0BDE-5895-4B94-90AC-7045292B0B3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" y="4613572"/>
            <a:ext cx="4613544" cy="2241520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8823570-AC4F-4679-98CA-DC7F7B2CC10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76671" y="1735745"/>
            <a:ext cx="6172412" cy="3767496"/>
          </a:xfrm>
        </p:spPr>
        <p:txBody>
          <a:bodyPr anchor="t">
            <a:normAutofit/>
          </a:bodyPr>
          <a:lstStyle>
            <a:lvl1pPr>
              <a:buFont typeface="Arial" panose="020B0604020202020204" pitchFamily="34" charset="0"/>
              <a:buNone/>
              <a:defRPr sz="1600" b="0"/>
            </a:lvl1pPr>
          </a:lstStyle>
          <a:p>
            <a:r>
              <a:rPr lang="en-US" dirty="0"/>
              <a:t> Click to add text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BB6B62FA-FEDE-42B0-8B7B-24AE138EB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271516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9E8578BE-8DB2-4FE6-B45A-2B3415CEE1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6668" y="6309360"/>
            <a:ext cx="3411973" cy="457200"/>
          </a:xfrm>
        </p:spPr>
        <p:txBody>
          <a:bodyPr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AF7C96F-C1E5-45F5-B070-2D025E7B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4577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23DC2F0A-1748-49AE-AF72-D6BBB4F8F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3DF7B1-E0C5-4E09-BB5C-F11EA14D7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66789"/>
            <a:ext cx="6833381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BC678EC-E47C-4AC2-A75A-7022CECD00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34622" y="1138041"/>
            <a:ext cx="4862811" cy="2019488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25" name="Picture Placeholder 21">
            <a:extLst>
              <a:ext uri="{FF2B5EF4-FFF2-40B4-BE49-F238E27FC236}">
                <a16:creationId xmlns:a16="http://schemas.microsoft.com/office/drawing/2014/main" id="{8B745891-A8DA-4640-BB3F-1693FC5AC4A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58023" y="4941"/>
            <a:ext cx="5333977" cy="3392053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Picture Placeholder 21">
            <a:extLst>
              <a:ext uri="{FF2B5EF4-FFF2-40B4-BE49-F238E27FC236}">
                <a16:creationId xmlns:a16="http://schemas.microsoft.com/office/drawing/2014/main" id="{BC2DF568-4EA5-4F79-980F-47FC90AEA12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67712" y="3461002"/>
            <a:ext cx="5728215" cy="3396997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74E69A-5ABD-42DF-A2B0-997A62625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063" y="920164"/>
            <a:ext cx="1070775" cy="24661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2B6D0A-4A1F-4B59-B429-AD3FABC74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B66529-F6B7-4C1C-8291-8139628DF6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48456"/>
            <a:ext cx="6833382" cy="717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2245B9-34B5-4F89-8EA6-C018B9D4F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58023" y="3442673"/>
            <a:ext cx="5333977" cy="34153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0814BE-76E8-43EC-9616-A1F02F053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396996"/>
            <a:ext cx="1219200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8AAA0A6-9D4B-4AA2-82F0-77E5ECF4B6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386762" y="3928342"/>
            <a:ext cx="4162319" cy="228500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2400" b="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8E3FFD99-95F0-47A4-8642-FB9FECEC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5917" y="6309360"/>
            <a:ext cx="4946592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4727536-E532-4015-A178-0ABB6B09C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ate Placeholder 11">
            <a:extLst>
              <a:ext uri="{FF2B5EF4-FFF2-40B4-BE49-F238E27FC236}">
                <a16:creationId xmlns:a16="http://schemas.microsoft.com/office/drawing/2014/main" id="{22977876-C29D-4D32-9948-303465AEC3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77730" y="6309360"/>
            <a:ext cx="2736329" cy="457200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0" name="Slide Number Placeholder 15">
            <a:extLst>
              <a:ext uri="{FF2B5EF4-FFF2-40B4-BE49-F238E27FC236}">
                <a16:creationId xmlns:a16="http://schemas.microsoft.com/office/drawing/2014/main" id="{6A7BC11E-2EF0-4989-9A7E-7AB377DB8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767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F5F5DFA-1BC3-4062-9356-6145C9F7C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B5D461-AEC0-477F-A77A-6227F95A8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75813" y="0"/>
            <a:ext cx="4016188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1A041D-DE47-45FA-AC78-CC7FD0257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614254-52EF-4F58-99B1-CDA7C39223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9" y="1095508"/>
            <a:ext cx="8203482" cy="50168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D3B3ABA-0408-41EA-935D-D4F4586AA8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7178" y="1475399"/>
            <a:ext cx="6623040" cy="791861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0D7EF23-28EE-4115-879A-D95BBAC6624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7179" y="2502047"/>
            <a:ext cx="6623039" cy="3030599"/>
          </a:xfrm>
        </p:spPr>
        <p:txBody>
          <a:bodyPr anchor="t">
            <a:normAutofit/>
          </a:bodyPr>
          <a:lstStyle>
            <a:lvl1pPr>
              <a:defRPr sz="2000" b="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4B41004-DE9E-4B19-B7DE-91782B37C84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4348" y="1085431"/>
            <a:ext cx="3997652" cy="5037857"/>
          </a:xfrm>
          <a:custGeom>
            <a:avLst/>
            <a:gdLst>
              <a:gd name="connsiteX0" fmla="*/ 0 w 3997652"/>
              <a:gd name="connsiteY0" fmla="*/ 0 h 5037857"/>
              <a:gd name="connsiteX1" fmla="*/ 3997652 w 3997652"/>
              <a:gd name="connsiteY1" fmla="*/ 0 h 5037857"/>
              <a:gd name="connsiteX2" fmla="*/ 3997652 w 3997652"/>
              <a:gd name="connsiteY2" fmla="*/ 5037857 h 5037857"/>
              <a:gd name="connsiteX3" fmla="*/ 0 w 3997652"/>
              <a:gd name="connsiteY3" fmla="*/ 5037857 h 5037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7652" h="5037857">
                <a:moveTo>
                  <a:pt x="0" y="0"/>
                </a:moveTo>
                <a:lnTo>
                  <a:pt x="3997652" y="0"/>
                </a:lnTo>
                <a:lnTo>
                  <a:pt x="3997652" y="5037857"/>
                </a:lnTo>
                <a:lnTo>
                  <a:pt x="0" y="5037857"/>
                </a:ln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37301C-2B9B-4119-9002-BD6DB2AB8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6144405"/>
            <a:ext cx="8150087" cy="7135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12738D-D0ED-4899-A01C-42439B5B3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06532" y="6167615"/>
            <a:ext cx="3982418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ED261D-45B9-40C1-8341-8B8B796E8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182CF530-D736-4104-8678-850EEDF9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178" y="6309360"/>
            <a:ext cx="6623040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23953F-BF80-48E0-8282-62907D6C2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42523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ate Placeholder 5">
            <a:extLst>
              <a:ext uri="{FF2B5EF4-FFF2-40B4-BE49-F238E27FC236}">
                <a16:creationId xmlns:a16="http://schemas.microsoft.com/office/drawing/2014/main" id="{8DEDB7CE-711E-4E43-9450-4C7BECE2FC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79537" y="6309360"/>
            <a:ext cx="1885598" cy="457200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0" name="Slide Number Placeholder 9">
            <a:extLst>
              <a:ext uri="{FF2B5EF4-FFF2-40B4-BE49-F238E27FC236}">
                <a16:creationId xmlns:a16="http://schemas.microsoft.com/office/drawing/2014/main" id="{F5D9588C-9E6B-42F6-8B42-D18388626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34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C341663-7159-49AD-AAF3-4B3C490D8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6DEFA91-CCB3-4B9E-9CFC-AA9D92073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396996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83D2425-8E71-4C9D-8737-018CE4452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21655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0F2EB12-394C-40E4-9186-CBD6635B5D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77552" y="0"/>
            <a:ext cx="751444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53F9468C-8821-4670-9C7C-78E7D75861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5915" y="673308"/>
            <a:ext cx="6457717" cy="158089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5" name="Picture Placeholder 5">
            <a:extLst>
              <a:ext uri="{FF2B5EF4-FFF2-40B4-BE49-F238E27FC236}">
                <a16:creationId xmlns:a16="http://schemas.microsoft.com/office/drawing/2014/main" id="{6198A97B-719D-4F79-A04B-46EE272A1D9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3461004"/>
            <a:ext cx="4613547" cy="3396996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4" name="Picture Placeholder 5">
            <a:extLst>
              <a:ext uri="{FF2B5EF4-FFF2-40B4-BE49-F238E27FC236}">
                <a16:creationId xmlns:a16="http://schemas.microsoft.com/office/drawing/2014/main" id="{79E62157-5D84-47E4-9718-5408E1C7E76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613548" cy="3396994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551E6FEF-934C-427E-A65F-F501B04FC71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5918" y="2353586"/>
            <a:ext cx="6457717" cy="3767496"/>
          </a:xfrm>
        </p:spPr>
        <p:txBody>
          <a:bodyPr anchor="t">
            <a:normAutofit/>
          </a:bodyPr>
          <a:lstStyle>
            <a:lvl1pPr>
              <a:defRPr sz="1600" b="0" baseline="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A12CF76-B207-465C-A494-3C57818AC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1906" y="6309360"/>
            <a:ext cx="4097030" cy="457200"/>
          </a:xfrm>
        </p:spPr>
        <p:txBody>
          <a:bodyPr/>
          <a:lstStyle>
            <a:lvl1pPr>
              <a:defRPr>
                <a:effectLst>
                  <a:outerShdw blurRad="50800" dist="38100" dir="240000" algn="ctr" rotWithShape="0">
                    <a:schemeClr val="tx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F682261-0FB4-4600-86B5-DDF27881F7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05303" y="6309360"/>
            <a:ext cx="3411973" cy="457200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>
                <a:solidFill>
                  <a:schemeClr val="tx2"/>
                </a:solidFill>
              </a:rPr>
              <a:t>2/1/20XX</a:t>
            </a:r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32EB37A-06D5-4BC7-BC11-75B1719B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522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7E77A60-3019-43AE-AA38-E130C04CFD8D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FDBF0FB-88D2-4271-BFAF-D129CF8C2F68}"/>
              </a:ext>
            </a:extLst>
          </p:cNvPr>
          <p:cNvSpPr/>
          <p:nvPr userDrawn="1"/>
        </p:nvSpPr>
        <p:spPr>
          <a:xfrm>
            <a:off x="7547855" y="-4078"/>
            <a:ext cx="4641096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2B807B-6DFA-471C-B675-016416207F0E}"/>
              </a:ext>
            </a:extLst>
          </p:cNvPr>
          <p:cNvSpPr/>
          <p:nvPr userDrawn="1"/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555D4C0-9882-489D-AD77-A9F38B3784A6}"/>
              </a:ext>
            </a:extLst>
          </p:cNvPr>
          <p:cNvSpPr/>
          <p:nvPr userDrawn="1"/>
        </p:nvSpPr>
        <p:spPr>
          <a:xfrm>
            <a:off x="7585468" y="1095508"/>
            <a:ext cx="4603482" cy="50168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63F61843-5C9C-49E0-8A90-64085BC79F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73503" y="1709530"/>
            <a:ext cx="3754671" cy="2528515"/>
          </a:xfrm>
        </p:spPr>
        <p:txBody>
          <a:bodyPr anchor="b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sz="3600" b="1" cap="none" dirty="0">
                <a:solidFill>
                  <a:schemeClr val="tx2"/>
                </a:solidFill>
              </a:rPr>
              <a:t>Click to add title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15C8BDC7-F09C-40A3-B14E-9A49781EE6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6914" y="4238046"/>
            <a:ext cx="3806919" cy="1741404"/>
          </a:xfrm>
        </p:spPr>
        <p:txBody>
          <a:bodyPr anchor="t">
            <a:normAutofit/>
          </a:bodyPr>
          <a:lstStyle>
            <a:lvl1pPr>
              <a:defRPr sz="1600" b="0"/>
            </a:lvl1pPr>
          </a:lstStyle>
          <a:p>
            <a:r>
              <a:rPr lang="en-US" sz="2000" dirty="0">
                <a:solidFill>
                  <a:schemeClr val="tx2"/>
                </a:solidFill>
              </a:rPr>
              <a:t>Click to add subtitle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47A5DB4-1ED7-4630-89AF-F1802E44EF89}"/>
              </a:ext>
            </a:extLst>
          </p:cNvPr>
          <p:cNvSpPr/>
          <p:nvPr userDrawn="1"/>
        </p:nvSpPr>
        <p:spPr>
          <a:xfrm>
            <a:off x="0" y="6144405"/>
            <a:ext cx="7534656" cy="7135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E5D4012-4107-490F-A369-EA7063242A98}"/>
              </a:ext>
            </a:extLst>
          </p:cNvPr>
          <p:cNvSpPr/>
          <p:nvPr userDrawn="1"/>
        </p:nvSpPr>
        <p:spPr>
          <a:xfrm>
            <a:off x="7585468" y="6167615"/>
            <a:ext cx="4603482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5C79E2-9EA5-4713-B4AF-0E4572CFFA2F}"/>
              </a:ext>
            </a:extLst>
          </p:cNvPr>
          <p:cNvSpPr/>
          <p:nvPr userDrawn="1"/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74C09E2-06F0-4230-8DAD-A0DBF01F8603}"/>
              </a:ext>
            </a:extLst>
          </p:cNvPr>
          <p:cNvSpPr/>
          <p:nvPr userDrawn="1"/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Picture Placeholder 38">
            <a:extLst>
              <a:ext uri="{FF2B5EF4-FFF2-40B4-BE49-F238E27FC236}">
                <a16:creationId xmlns:a16="http://schemas.microsoft.com/office/drawing/2014/main" id="{AB2070F4-085F-4F8D-A1E8-A58E5F8F06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1095509"/>
            <a:ext cx="7519932" cy="501689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640490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DEBA854-A26D-41C5-9D40-DF6B49ACB136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95BFA7-EB65-4E20-A693-324FEF74D3AE}"/>
              </a:ext>
            </a:extLst>
          </p:cNvPr>
          <p:cNvSpPr/>
          <p:nvPr userDrawn="1"/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A9E9218-0397-4231-81F4-03972AB6A3DD}"/>
              </a:ext>
            </a:extLst>
          </p:cNvPr>
          <p:cNvSpPr/>
          <p:nvPr userDrawn="1"/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1905177-1789-44BB-950A-7018653E64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1" y="1044054"/>
            <a:ext cx="10013709" cy="1030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4B8C-C655-4441-A7FF-616EF634E6E1}"/>
              </a:ext>
            </a:extLst>
          </p:cNvPr>
          <p:cNvSpPr/>
          <p:nvPr userDrawn="1"/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89301A4-3CA9-4D0E-944E-1BE5921FA0B3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A9C29C55-D1EC-4DD4-BA5B-11E4AB157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1" y="6309360"/>
            <a:ext cx="5732061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C31C8C6B-3212-41F0-A8A1-4A6A700AF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67357410-255F-470C-AD92-44B15997A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35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2DF88512-9E62-4695-B350-39488566A1F7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CD596D-95F4-4C5C-A0E7-86D747FE70BE}"/>
              </a:ext>
            </a:extLst>
          </p:cNvPr>
          <p:cNvSpPr/>
          <p:nvPr userDrawn="1"/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553E9F-DCBF-4BEE-A261-5AA97361A0E0}"/>
              </a:ext>
            </a:extLst>
          </p:cNvPr>
          <p:cNvSpPr/>
          <p:nvPr userDrawn="1"/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9B0EB0-AEBA-44ED-BC77-4188C74861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1" y="1044054"/>
            <a:ext cx="10013709" cy="1030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78DD10-67BC-4E87-A788-A45C6093F5F8}"/>
              </a:ext>
            </a:extLst>
          </p:cNvPr>
          <p:cNvSpPr/>
          <p:nvPr userDrawn="1"/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769F5-486B-4B48-A543-2C70359DF66E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47BB165-F380-48C4-B95B-C09C91893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1" y="6309360"/>
            <a:ext cx="5732061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49ADD171-0134-4347-A2D8-0B9D7634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0805E9B-6657-4167-BD79-CAC59C0D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561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8A107B-E23F-4793-95B4-335240DB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51118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7568F3C-8CA8-489A-9870-E2C458355CC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4615126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4615126 w 12192000"/>
              <a:gd name="connsiteY3" fmla="*/ 6858000 h 6858000"/>
              <a:gd name="connsiteX4" fmla="*/ 0 w 12192000"/>
              <a:gd name="connsiteY4" fmla="*/ 0 h 6858000"/>
              <a:gd name="connsiteX5" fmla="*/ 4551118 w 12192000"/>
              <a:gd name="connsiteY5" fmla="*/ 0 h 6858000"/>
              <a:gd name="connsiteX6" fmla="*/ 4551118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4615126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4615126" y="6858000"/>
                </a:lnTo>
                <a:close/>
                <a:moveTo>
                  <a:pt x="0" y="0"/>
                </a:moveTo>
                <a:lnTo>
                  <a:pt x="4551118" y="0"/>
                </a:lnTo>
                <a:lnTo>
                  <a:pt x="455111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2C14E8-F37D-4BEA-9D62-5E707EDF0D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25" y="1095508"/>
            <a:ext cx="4606535" cy="3936931"/>
          </a:xfrm>
          <a:solidFill>
            <a:schemeClr val="tx2"/>
          </a:solidFill>
        </p:spPr>
        <p:txBody>
          <a:bodyPr rIns="365760" anchor="b"/>
          <a:lstStyle>
            <a:lvl1pPr marL="365760">
              <a:lnSpc>
                <a:spcPct val="100000"/>
              </a:lnSpc>
              <a:spcBef>
                <a:spcPts val="1000"/>
              </a:spcBef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784D33-9C88-49E6-8F90-05148C5496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726" y="5032439"/>
            <a:ext cx="4606535" cy="1079962"/>
          </a:xfrm>
          <a:solidFill>
            <a:schemeClr val="tx2"/>
          </a:solidFill>
        </p:spPr>
        <p:txBody>
          <a:bodyPr anchor="ctr"/>
          <a:lstStyle>
            <a:lvl1pPr marL="365760">
              <a:spcBef>
                <a:spcPts val="1000"/>
              </a:spcBef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5CD820E0-0083-439B-A9DE-C3DEA1DEA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D8A8D931-E01B-43C0-806F-2413BF5938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7" name="Slide Number Placeholder 6">
            <a:extLst>
              <a:ext uri="{FF2B5EF4-FFF2-40B4-BE49-F238E27FC236}">
                <a16:creationId xmlns:a16="http://schemas.microsoft.com/office/drawing/2014/main" id="{0F3F4E6D-F4D2-430F-A2C3-3C037D778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931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9F91A3C-7ABB-4E5E-B04F-29DB072AE13C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EB9AABE-3FBC-4E64-8672-D073D4A3F412}"/>
              </a:ext>
            </a:extLst>
          </p:cNvPr>
          <p:cNvSpPr/>
          <p:nvPr userDrawn="1"/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FF13AE-FEBF-40A1-A799-6EB275CBBCB5}"/>
              </a:ext>
            </a:extLst>
          </p:cNvPr>
          <p:cNvSpPr/>
          <p:nvPr userDrawn="1"/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EACBDB11-07EC-4982-BBFA-8EECF50C7B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2" y="4872251"/>
            <a:ext cx="10013709" cy="1030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7B21770-EBB9-4C73-BE13-26901F3CC9FB}"/>
              </a:ext>
            </a:extLst>
          </p:cNvPr>
          <p:cNvSpPr/>
          <p:nvPr userDrawn="1"/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72AFA4-5141-4F0F-B9F6-0BE3ADBED218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41DE758B-03CF-48F8-BCBE-AD97B7042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4" name="Date Placeholder 3">
            <a:extLst>
              <a:ext uri="{FF2B5EF4-FFF2-40B4-BE49-F238E27FC236}">
                <a16:creationId xmlns:a16="http://schemas.microsoft.com/office/drawing/2014/main" id="{1640606E-041A-4385-96D7-3C6E775E3F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35844B60-1EF6-4A90-9030-B5043BCD0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599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30FB3D5A-25E2-453F-A78E-0A20BDCE80A2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796342-0E80-4F8E-9563-9F5EDFC0DDF2}"/>
              </a:ext>
            </a:extLst>
          </p:cNvPr>
          <p:cNvSpPr/>
          <p:nvPr userDrawn="1"/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9B2F5D-C3BA-453E-8F4D-97074F48C7AE}"/>
              </a:ext>
            </a:extLst>
          </p:cNvPr>
          <p:cNvSpPr/>
          <p:nvPr userDrawn="1"/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52D50E3-A27A-4AF6-928B-286E7BDB4B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2" y="4872251"/>
            <a:ext cx="10013709" cy="1030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74FDF0-F4BE-433D-86EE-9E1832D4388B}"/>
              </a:ext>
            </a:extLst>
          </p:cNvPr>
          <p:cNvSpPr/>
          <p:nvPr userDrawn="1"/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DFCD07-1301-45ED-B326-449ECFADE70D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D5DA270-E83F-4CC8-9DA6-27CA3AEC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7804587-2E59-4D83-B86E-83ADAE4FDC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339F117-3072-4F0C-8D1D-E5DC918CE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89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76671" y="6309360"/>
            <a:ext cx="454961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2918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293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hf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comments" Target="../comments/comment1.xml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14B6A3-5F3E-4909-8ED5-87FE82492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5787" y="1057275"/>
            <a:ext cx="5645534" cy="2173288"/>
          </a:xfrm>
        </p:spPr>
        <p:txBody>
          <a:bodyPr vert="horz" lIns="109728" tIns="109728" rIns="109728" bIns="91440" rtlCol="0" anchor="ctr">
            <a:normAutofit fontScale="90000"/>
          </a:bodyPr>
          <a:lstStyle/>
          <a:p>
            <a:pPr algn="ctr"/>
            <a:r>
              <a:rPr lang="en-US" b="0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dirty="0" err="1"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dirty="0" err="1">
                <a:latin typeface="Arial" panose="020B0604020202020204" pitchFamily="34" charset="0"/>
                <a:cs typeface="Arial" panose="020B0604020202020204" pitchFamily="34" charset="0"/>
              </a:rPr>
              <a:t>Sạn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 ASH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4B0552E2-3F84-4A73-A16B-C54043C663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0847" y="3751119"/>
            <a:ext cx="5440861" cy="1606163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GVHD: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Ts.Nguyễn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Huy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Cường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Picture Placeholder 40" descr="A large room with glass walls&#10;">
            <a:extLst>
              <a:ext uri="{FF2B5EF4-FFF2-40B4-BE49-F238E27FC236}">
                <a16:creationId xmlns:a16="http://schemas.microsoft.com/office/drawing/2014/main" id="{9FB4A3D7-302B-4FAB-B9BD-5F75A796AC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9936" y="-2"/>
            <a:ext cx="5332064" cy="6858002"/>
          </a:xfrm>
        </p:spPr>
      </p:pic>
    </p:spTree>
    <p:extLst>
      <p:ext uri="{BB962C8B-B14F-4D97-AF65-F5344CB8AC3E}">
        <p14:creationId xmlns:p14="http://schemas.microsoft.com/office/powerpoint/2010/main" val="3111549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465BEC9-9A64-4330-A094-2323D0EE1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7891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B1DA58A-A755-4FCE-9BED-1E4AD6C9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146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8FF732A-E744-4AE5-B6BF-FE4B02872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330" y="1833352"/>
            <a:ext cx="4621445" cy="31185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51E9D9-A0E5-45C1-BFF1-CDAB5F93B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548" y="1162690"/>
            <a:ext cx="3840262" cy="4256175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414EFBA-DEC5-4782-9B45-CEF1661DB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21586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3EF841-DFE3-45B0-91C1-51273CE67551}"/>
              </a:ext>
            </a:extLst>
          </p:cNvPr>
          <p:cNvSpPr txBox="1"/>
          <p:nvPr/>
        </p:nvSpPr>
        <p:spPr>
          <a:xfrm>
            <a:off x="2410159" y="5658354"/>
            <a:ext cx="313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nhập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44709E7-6B0B-4DDD-8AF5-75022EB32D97}"/>
              </a:ext>
            </a:extLst>
          </p:cNvPr>
          <p:cNvSpPr txBox="1"/>
          <p:nvPr/>
        </p:nvSpPr>
        <p:spPr>
          <a:xfrm>
            <a:off x="7004882" y="5658354"/>
            <a:ext cx="3055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lấy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mật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khẩu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208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465BEC9-9A64-4330-A094-2323D0EE1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7891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B1DA58A-A755-4FCE-9BED-1E4AD6C9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146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9945061-5111-43B4-BA65-948D739A7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538" y="757302"/>
            <a:ext cx="9880322" cy="4899006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414EFBA-DEC5-4782-9B45-CEF1661DB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21586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77EF17-248D-4EA7-A159-28077DD69B72}"/>
              </a:ext>
            </a:extLst>
          </p:cNvPr>
          <p:cNvSpPr txBox="1"/>
          <p:nvPr/>
        </p:nvSpPr>
        <p:spPr>
          <a:xfrm>
            <a:off x="4814180" y="5645199"/>
            <a:ext cx="3223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trang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chủ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950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465BEC9-9A64-4330-A094-2323D0EE1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7891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B1DA58A-A755-4FCE-9BED-1E4AD6C9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146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414EFBA-DEC5-4782-9B45-CEF1661DB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21586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77EF17-248D-4EA7-A159-28077DD69B72}"/>
              </a:ext>
            </a:extLst>
          </p:cNvPr>
          <p:cNvSpPr txBox="1"/>
          <p:nvPr/>
        </p:nvSpPr>
        <p:spPr>
          <a:xfrm>
            <a:off x="4803547" y="5505960"/>
            <a:ext cx="3223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phòng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31E8B0-38B9-49C5-84C3-7A5118224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214" y="827670"/>
            <a:ext cx="9813745" cy="467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289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465BEC9-9A64-4330-A094-2323D0EE1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7891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B1DA58A-A755-4FCE-9BED-1E4AD6C9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146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414EFBA-DEC5-4782-9B45-CEF1661DB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21586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77EF17-248D-4EA7-A159-28077DD69B72}"/>
              </a:ext>
            </a:extLst>
          </p:cNvPr>
          <p:cNvSpPr txBox="1"/>
          <p:nvPr/>
        </p:nvSpPr>
        <p:spPr>
          <a:xfrm>
            <a:off x="4419676" y="5704690"/>
            <a:ext cx="35547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F75CAE1-C224-4ADF-8414-8FD65503B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708" y="766240"/>
            <a:ext cx="9997041" cy="483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297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465BEC9-9A64-4330-A094-2323D0EE1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7891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B1DA58A-A755-4FCE-9BED-1E4AD6C9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146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414EFBA-DEC5-4782-9B45-CEF1661DB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21586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77EF17-248D-4EA7-A159-28077DD69B72}"/>
              </a:ext>
            </a:extLst>
          </p:cNvPr>
          <p:cNvSpPr txBox="1"/>
          <p:nvPr/>
        </p:nvSpPr>
        <p:spPr>
          <a:xfrm>
            <a:off x="4419676" y="5704690"/>
            <a:ext cx="3788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937F11-8514-46C7-9681-2D152CA46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817208"/>
            <a:ext cx="9753600" cy="488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387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465BEC9-9A64-4330-A094-2323D0EE1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7891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B1DA58A-A755-4FCE-9BED-1E4AD6C9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146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414EFBA-DEC5-4782-9B45-CEF1661DB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21586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77EF17-248D-4EA7-A159-28077DD69B72}"/>
              </a:ext>
            </a:extLst>
          </p:cNvPr>
          <p:cNvSpPr txBox="1"/>
          <p:nvPr/>
        </p:nvSpPr>
        <p:spPr>
          <a:xfrm>
            <a:off x="4419676" y="5704690"/>
            <a:ext cx="3788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kiếm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798DAE-4D4B-481A-BA9D-80901F5AF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675" y="794766"/>
            <a:ext cx="9772650" cy="490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150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465BEC9-9A64-4330-A094-2323D0EE1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7891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B1DA58A-A755-4FCE-9BED-1E4AD6C9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146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414EFBA-DEC5-4782-9B45-CEF1661DB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21586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77EF17-248D-4EA7-A159-28077DD69B72}"/>
              </a:ext>
            </a:extLst>
          </p:cNvPr>
          <p:cNvSpPr txBox="1"/>
          <p:nvPr/>
        </p:nvSpPr>
        <p:spPr>
          <a:xfrm>
            <a:off x="4419676" y="5704690"/>
            <a:ext cx="3788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kê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cáo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97BFC0-6F0C-41CD-873D-B5E4ADBB1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739476"/>
            <a:ext cx="9753600" cy="496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937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465BEC9-9A64-4330-A094-2323D0EE1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7891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B1DA58A-A755-4FCE-9BED-1E4AD6C9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146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414EFBA-DEC5-4782-9B45-CEF1661DB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21586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77EF17-248D-4EA7-A159-28077DD69B72}"/>
              </a:ext>
            </a:extLst>
          </p:cNvPr>
          <p:cNvSpPr txBox="1"/>
          <p:nvPr/>
        </p:nvSpPr>
        <p:spPr>
          <a:xfrm>
            <a:off x="4201669" y="5725638"/>
            <a:ext cx="38363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chi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tiết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đơn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19E453-D4CC-49EE-939F-10C6758F0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932307"/>
            <a:ext cx="9763125" cy="477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6528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465BEC9-9A64-4330-A094-2323D0EE1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7891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B1DA58A-A755-4FCE-9BED-1E4AD6C9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146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414EFBA-DEC5-4782-9B45-CEF1661DB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21586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077EF17-248D-4EA7-A159-28077DD69B72}"/>
              </a:ext>
            </a:extLst>
          </p:cNvPr>
          <p:cNvSpPr txBox="1"/>
          <p:nvPr/>
        </p:nvSpPr>
        <p:spPr>
          <a:xfrm>
            <a:off x="2872599" y="5752060"/>
            <a:ext cx="71964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cá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sửa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khoản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DC6CC7-DFFF-4454-B9E1-3B99AE8A3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742672"/>
            <a:ext cx="9753600" cy="497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3159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Video 5">
            <a:extLst>
              <a:ext uri="{FF2B5EF4-FFF2-40B4-BE49-F238E27FC236}">
                <a16:creationId xmlns:a16="http://schemas.microsoft.com/office/drawing/2014/main" id="{D4C75154-BAFC-457C-AECE-EFB40C19A7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48134A-08CA-489F-8353-0610BB61B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6460" y="462987"/>
            <a:ext cx="6007100" cy="1521618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6000" b="0" cap="all" dirty="0" err="1">
                <a:solidFill>
                  <a:schemeClr val="bg1"/>
                </a:solidFill>
              </a:rPr>
              <a:t>IV.Demo</a:t>
            </a:r>
            <a:endParaRPr lang="en-US" sz="6000" b="0" cap="al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773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7F75F49-C034-480C-BF42-A457B92F9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2" y="4872251"/>
            <a:ext cx="10013709" cy="1030360"/>
          </a:xfrm>
        </p:spPr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284A8D-A9ED-4EB8-B282-A34AB39E8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2" name="Content Placeholder 2" descr="Team Placeholder Smart Art">
            <a:extLst>
              <a:ext uri="{FF2B5EF4-FFF2-40B4-BE49-F238E27FC236}">
                <a16:creationId xmlns:a16="http://schemas.microsoft.com/office/drawing/2014/main" id="{D944B6B8-A215-4060-BEBF-ED11AE44F9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2993844"/>
              </p:ext>
            </p:extLst>
          </p:nvPr>
        </p:nvGraphicFramePr>
        <p:xfrm>
          <a:off x="1452678" y="324544"/>
          <a:ext cx="10336566" cy="39428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692717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4EE865D-5A59-4DD1-A94D-A8DBE4A9E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video_demo">
            <a:hlinkClick r:id="" action="ppaction://media"/>
            <a:extLst>
              <a:ext uri="{FF2B5EF4-FFF2-40B4-BE49-F238E27FC236}">
                <a16:creationId xmlns:a16="http://schemas.microsoft.com/office/drawing/2014/main" id="{DC38D0FF-AA18-4F7C-A48B-913894DE5B44}"/>
              </a:ext>
            </a:extLst>
          </p:cNvPr>
          <p:cNvPicPr>
            <a:picLocks noGrp="1" noChangeAspect="1"/>
          </p:cNvPicPr>
          <p:nvPr>
            <p:ph type="pic"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9950" y="300942"/>
            <a:ext cx="10469051" cy="5796408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2E23EFB5-5855-497F-AC57-6C194148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84551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97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15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Placeholder 31" descr="Two people working on a laptop and tablet with graphs and tables ">
            <a:extLst>
              <a:ext uri="{FF2B5EF4-FFF2-40B4-BE49-F238E27FC236}">
                <a16:creationId xmlns:a16="http://schemas.microsoft.com/office/drawing/2014/main" id="{C4A8B214-180D-446B-9616-62B7371F3DD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29" r="34533"/>
          <a:stretch/>
        </p:blipFill>
        <p:spPr>
          <a:xfrm>
            <a:off x="7605118" y="10"/>
            <a:ext cx="4586882" cy="685799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Placeholder 29" descr="Office Stairs, hanging lights">
            <a:extLst>
              <a:ext uri="{FF2B5EF4-FFF2-40B4-BE49-F238E27FC236}">
                <a16:creationId xmlns:a16="http://schemas.microsoft.com/office/drawing/2014/main" id="{C1CA27C7-F47D-4606-AAE8-32BD4D0698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41" r="11293" b="1"/>
          <a:stretch/>
        </p:blipFill>
        <p:spPr>
          <a:xfrm>
            <a:off x="20" y="-2"/>
            <a:ext cx="7554411" cy="685800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64081DB-1923-4878-AB15-AD54F35A1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663" y="863600"/>
            <a:ext cx="6007100" cy="3366494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6000" b="0" cap="all"/>
              <a:t>THANK YOU</a:t>
            </a:r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A3282412-7736-4C66-94B2-C459C26B4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52005" y="3396997"/>
            <a:ext cx="6858002" cy="64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6F05ADB0-C4C0-4EB9-ACD6-D5D69C07C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spcAft>
                <a:spcPts val="600"/>
              </a:spcAft>
            </a:pPr>
            <a:fld id="{FAEF9944-A4F6-4C59-AEBD-678D6480B8E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203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DE6B89-9484-4E50-8387-C55E031D8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178" y="1475399"/>
            <a:ext cx="6623040" cy="791861"/>
          </a:xfrm>
        </p:spPr>
        <p:txBody>
          <a:bodyPr>
            <a:noAutofit/>
          </a:bodyPr>
          <a:lstStyle/>
          <a:p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Lục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EB58E2-A9A0-481A-8B5B-381B836CE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179" y="2502047"/>
            <a:ext cx="6623039" cy="303059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I.Giới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thiệu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II.Các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III.Các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IV.Demo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9" name="Picture Placeholder 28" descr="Dashboard Digital Finance">
            <a:extLst>
              <a:ext uri="{FF2B5EF4-FFF2-40B4-BE49-F238E27FC236}">
                <a16:creationId xmlns:a16="http://schemas.microsoft.com/office/drawing/2014/main" id="{5924239E-C490-438F-B9C9-111D931D084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94348" y="1085431"/>
            <a:ext cx="3997652" cy="5037857"/>
          </a:xfrm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29B547D4-09F9-49AB-B5C7-2EDDB233C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299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Placeholder 4" descr="People in the middle of a circular room ">
            <a:extLst>
              <a:ext uri="{FF2B5EF4-FFF2-40B4-BE49-F238E27FC236}">
                <a16:creationId xmlns:a16="http://schemas.microsoft.com/office/drawing/2014/main" id="{0CEB905B-7FDD-4B1A-96BF-B5A081A25FC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331CEB84-49DC-40A9-B2F0-D573658AE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4505" y="2037124"/>
            <a:ext cx="5787343" cy="1391875"/>
          </a:xfrm>
        </p:spPr>
        <p:txBody>
          <a:bodyPr vert="horz" lIns="109728" tIns="109728" rIns="109728" bIns="91440" rtlCol="0" anchor="b">
            <a:noAutofit/>
          </a:bodyPr>
          <a:lstStyle/>
          <a:p>
            <a:pPr>
              <a:lnSpc>
                <a:spcPct val="125000"/>
              </a:lnSpc>
            </a:pPr>
            <a:r>
              <a:rPr lang="en-US" sz="66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I.Giới</a:t>
            </a:r>
            <a:r>
              <a:rPr lang="en-US" sz="66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6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thiệu</a:t>
            </a:r>
            <a:r>
              <a:rPr lang="en-US" sz="66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6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66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6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endParaRPr lang="en-US" sz="6600" b="0" cap="all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792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6" name="Picture Placeholder 55" descr="Building Skyline">
            <a:extLst>
              <a:ext uri="{FF2B5EF4-FFF2-40B4-BE49-F238E27FC236}">
                <a16:creationId xmlns:a16="http://schemas.microsoft.com/office/drawing/2014/main" id="{8151A96E-A066-4899-8E11-03CDD28C550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itle 40">
            <a:extLst>
              <a:ext uri="{FF2B5EF4-FFF2-40B4-BE49-F238E27FC236}">
                <a16:creationId xmlns:a16="http://schemas.microsoft.com/office/drawing/2014/main" id="{1B3AD758-B43F-43DC-8A29-B21D2FA57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449" y="1171045"/>
            <a:ext cx="9874067" cy="451591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5000"/>
              </a:lnSpc>
              <a:spcBef>
                <a:spcPct val="0"/>
              </a:spcBef>
            </a:pP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Đây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dành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sạn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hoặc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nhà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nghỉ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đích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kinh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doanh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800" b="0" cap="all" dirty="0" err="1">
                <a:latin typeface="Arial" panose="020B0604020202020204" pitchFamily="34" charset="0"/>
                <a:cs typeface="Arial" panose="020B0604020202020204" pitchFamily="34" charset="0"/>
              </a:rPr>
              <a:t>mình</a:t>
            </a:r>
            <a:r>
              <a:rPr lang="en-US" sz="4800" b="0" cap="all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8CCD3357-E9A1-4B6C-ACE7-EBAE9E70B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spcAft>
                <a:spcPts val="600"/>
              </a:spcAft>
            </a:pPr>
            <a:fld id="{FAEF9944-A4F6-4C59-AEBD-678D6480B8E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511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7" name="Video 36">
            <a:extLst>
              <a:ext uri="{FF2B5EF4-FFF2-40B4-BE49-F238E27FC236}">
                <a16:creationId xmlns:a16="http://schemas.microsoft.com/office/drawing/2014/main" id="{38628976-2460-4A43-8B0B-D56A5B149C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331CEB84-49DC-40A9-B2F0-D573658AE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5663" y="863600"/>
            <a:ext cx="5908114" cy="3366494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II.Các</a:t>
            </a:r>
            <a:r>
              <a:rPr lang="en-US" sz="60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60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sz="60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60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sz="60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60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5061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55" y="-4078"/>
            <a:ext cx="4641096" cy="10565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JetBrains IntelliJ IDEA (@intellijidea) | Twitter">
            <a:extLst>
              <a:ext uri="{FF2B5EF4-FFF2-40B4-BE49-F238E27FC236}">
                <a16:creationId xmlns:a16="http://schemas.microsoft.com/office/drawing/2014/main" id="{91624C7B-5545-47A3-AD7F-EAB8BC493522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3" r="13242" b="-2"/>
          <a:stretch/>
        </p:blipFill>
        <p:spPr bwMode="auto">
          <a:xfrm>
            <a:off x="-3054" y="1095508"/>
            <a:ext cx="3743448" cy="5048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upload.wikimedia.org/wikipedia/fr/thumb/f/fe/Sc...">
            <a:extLst>
              <a:ext uri="{FF2B5EF4-FFF2-40B4-BE49-F238E27FC236}">
                <a16:creationId xmlns:a16="http://schemas.microsoft.com/office/drawing/2014/main" id="{11FBB53C-E93E-4C7C-A9A4-E337359CA16B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03" r="13460" b="1"/>
          <a:stretch/>
        </p:blipFill>
        <p:spPr bwMode="auto">
          <a:xfrm>
            <a:off x="3791211" y="1074544"/>
            <a:ext cx="3773854" cy="5069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9116" y="1095508"/>
            <a:ext cx="4642884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9EFE67E-60AE-41C6-B6C4-7FC54FE3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503" y="1709530"/>
            <a:ext cx="3754671" cy="3151837"/>
          </a:xfrm>
        </p:spPr>
        <p:txBody>
          <a:bodyPr vert="horz" lIns="109728" tIns="109728" rIns="109728" bIns="91440" rtlCol="0" anchor="b">
            <a:noAutofit/>
          </a:bodyPr>
          <a:lstStyle/>
          <a:p>
            <a:pPr>
              <a:lnSpc>
                <a:spcPct val="115000"/>
              </a:lnSpc>
            </a:pP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code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7534656" cy="734559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2C9E843B-168A-434F-8361-E0EFACAC3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26316" y="3558549"/>
            <a:ext cx="506577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B20231-9711-4B47-A80C-85346582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spcAft>
                <a:spcPts val="600"/>
              </a:spcAft>
            </a:pPr>
            <a:fld id="{FAEF9944-A4F6-4C59-AEBD-678D6480B8EA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18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72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032" name="Rectangle 76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Rectangle 78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4" name="Rectangle 80">
            <a:extLst>
              <a:ext uri="{FF2B5EF4-FFF2-40B4-BE49-F238E27FC236}">
                <a16:creationId xmlns:a16="http://schemas.microsoft.com/office/drawing/2014/main" id="{F2EAB6D7-610A-49F1-925C-910CC492F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6764" y="0"/>
            <a:ext cx="1118523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82">
            <a:extLst>
              <a:ext uri="{FF2B5EF4-FFF2-40B4-BE49-F238E27FC236}">
                <a16:creationId xmlns:a16="http://schemas.microsoft.com/office/drawing/2014/main" id="{7ED93057-B056-4D1D-B0DA-F1619DAAF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9EFE67E-60AE-41C6-B6C4-7FC54FE3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500" y="1064632"/>
            <a:ext cx="5130105" cy="2129981"/>
          </a:xfrm>
        </p:spPr>
        <p:txBody>
          <a:bodyPr vert="horz" lIns="109728" tIns="109728" rIns="109728" bIns="91440" rtlCol="0" anchor="b">
            <a:noAutofit/>
          </a:bodyPr>
          <a:lstStyle/>
          <a:p>
            <a:pPr>
              <a:lnSpc>
                <a:spcPct val="115000"/>
              </a:lnSpc>
            </a:pP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sở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28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endParaRPr lang="en-US" sz="2800" b="0" cap="all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6" name="Rectangle 84">
            <a:extLst>
              <a:ext uri="{FF2B5EF4-FFF2-40B4-BE49-F238E27FC236}">
                <a16:creationId xmlns:a16="http://schemas.microsoft.com/office/drawing/2014/main" id="{F5B41592-BC5E-4AE2-8CA7-91C73FD8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B574A3D-9991-4D4A-91DF-0D0DE47DB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3D3AAB4-7562-40A3-BC23-0F535D229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2907" y="522434"/>
            <a:ext cx="2509610" cy="2384130"/>
          </a:xfrm>
          <a:prstGeom prst="rect">
            <a:avLst/>
          </a:prstGeom>
        </p:spPr>
      </p:pic>
      <p:pic>
        <p:nvPicPr>
          <p:cNvPr id="1028" name="Picture 4" descr="SQL Server 2019, 2017, Developer - Download links all version...etc...">
            <a:extLst>
              <a:ext uri="{FF2B5EF4-FFF2-40B4-BE49-F238E27FC236}">
                <a16:creationId xmlns:a16="http://schemas.microsoft.com/office/drawing/2014/main" id="{9E17CF00-C171-4CEF-8C20-D0232FC3253A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36" r="11136"/>
          <a:stretch>
            <a:fillRect/>
          </a:stretch>
        </p:blipFill>
        <p:spPr bwMode="auto">
          <a:xfrm>
            <a:off x="2537875" y="3889019"/>
            <a:ext cx="3355282" cy="247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9B986E1E-DEE3-4E67-92C7-D1AE1EE79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5200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0A2A356-639E-4340-ACBF-9DF27BFE0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3424" y="3396996"/>
            <a:ext cx="460857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19C6635-A45F-45BA-925B-818979893F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2316" y="3903259"/>
            <a:ext cx="2512486" cy="251248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B20231-9711-4B47-A80C-85346582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spcAft>
                <a:spcPts val="600"/>
              </a:spcAft>
            </a:pPr>
            <a:fld id="{FAEF9944-A4F6-4C59-AEBD-678D6480B8EA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933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Drops of water">
            <a:extLst>
              <a:ext uri="{FF2B5EF4-FFF2-40B4-BE49-F238E27FC236}">
                <a16:creationId xmlns:a16="http://schemas.microsoft.com/office/drawing/2014/main" id="{51530261-9E79-4C6F-87AC-C53E0CDD0C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623" b="1377"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C9757C5-E2B7-4B36-AC46-A52B38D3C8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5663" y="863600"/>
            <a:ext cx="6007100" cy="3366494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III.Các</a:t>
            </a:r>
            <a:r>
              <a:rPr lang="en-US" sz="60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60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60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60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6000" b="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0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endParaRPr lang="en-US" sz="6000" b="0" cap="all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DBD60-A230-48BD-806A-FE23CFD3FC8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569202" y="6309360"/>
            <a:ext cx="979879" cy="457200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spcAft>
                <a:spcPts val="600"/>
              </a:spcAft>
            </a:pPr>
            <a:fld id="{FAEF9944-A4F6-4C59-AEBD-678D6480B8E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1127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ShojiVTI">
  <a:themeElements>
    <a:clrScheme name="Shoji">
      <a:dk1>
        <a:sysClr val="windowText" lastClr="000000"/>
      </a:dk1>
      <a:lt1>
        <a:sysClr val="window" lastClr="FFFFFF"/>
      </a:lt1>
      <a:dk2>
        <a:srgbClr val="595460"/>
      </a:dk2>
      <a:lt2>
        <a:srgbClr val="EBEDEB"/>
      </a:lt2>
      <a:accent1>
        <a:srgbClr val="97A7B8"/>
      </a:accent1>
      <a:accent2>
        <a:srgbClr val="A5B592"/>
      </a:accent2>
      <a:accent3>
        <a:srgbClr val="CED228"/>
      </a:accent3>
      <a:accent4>
        <a:srgbClr val="D1C499"/>
      </a:accent4>
      <a:accent5>
        <a:srgbClr val="BDB3B6"/>
      </a:accent5>
      <a:accent6>
        <a:srgbClr val="C5A98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F9B764-6365-43A2-B92A-B9C4DD6E9B2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00F1594-3EA9-4B35-B72A-00D8B89F015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F8CEDD-DC61-403E-AD0F-EF7523F627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Shoji design</Template>
  <TotalTime>212</TotalTime>
  <Words>214</Words>
  <Application>Microsoft Office PowerPoint</Application>
  <PresentationFormat>Widescreen</PresentationFormat>
  <Paragraphs>42</Paragraphs>
  <Slides>21</Slides>
  <Notes>6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Meiryo</vt:lpstr>
      <vt:lpstr>Arial</vt:lpstr>
      <vt:lpstr>Calibri</vt:lpstr>
      <vt:lpstr>Corbel</vt:lpstr>
      <vt:lpstr>ShojiVTI</vt:lpstr>
      <vt:lpstr>Phần Mềm Quản Lý Khách Sạn ASH</vt:lpstr>
      <vt:lpstr>Team</vt:lpstr>
      <vt:lpstr>Mục Lục</vt:lpstr>
      <vt:lpstr>I.Giới thiệu đề tài</vt:lpstr>
      <vt:lpstr>Đây là một phần mềm quản lý dành cho các khách sạn hoặc nhà nghỉ sử dụng cho mục đích kinh doanh của mình.</vt:lpstr>
      <vt:lpstr>II.Các phần mềm được sử dụng </vt:lpstr>
      <vt:lpstr>Các phần mềm sử dụng để thiết kế giao diện và thực hiện code</vt:lpstr>
      <vt:lpstr>Các phần mềm sử dụng để Xây dựng các cơ sở để thực hiện phần mềm</vt:lpstr>
      <vt:lpstr>III.Các Chức năng của phần mềm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IV.Demo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Phần Mềm Quản Lý Khách Sạn ASH</dc:title>
  <dc:creator>Nhân Đặng Thành</dc:creator>
  <cp:lastModifiedBy>Nhân Đặng Thành</cp:lastModifiedBy>
  <cp:revision>16</cp:revision>
  <dcterms:created xsi:type="dcterms:W3CDTF">2021-06-06T13:28:30Z</dcterms:created>
  <dcterms:modified xsi:type="dcterms:W3CDTF">2021-06-06T17:00:34Z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